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0E30-0C66-4A64-9487-C8861B98B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F5857-33EF-468E-B963-50FD55EA6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5597C-D861-410A-B793-7FB64866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1544-8669-4DA1-B5E4-5868F03C13D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FE529-B0A2-43F7-B95D-4E756E8B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7D3F6-49DD-43C0-AF10-97A395C1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7806-42A8-476A-859C-FC1CD755B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BD5A-BEC9-4B7C-A7D3-1EB64E19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F670A-3B19-4D09-A726-E7C0DF39F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70916-B83F-4EC7-9474-29BFD681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1544-8669-4DA1-B5E4-5868F03C13D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DE865-FCFB-46FD-9D65-BE73A723A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85071-3001-4FFE-9353-729C10EF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7806-42A8-476A-859C-FC1CD755B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9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FA014F-3F23-448F-9EAA-EB09C0348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5D050-0EDD-406F-BF7F-F8DA5420B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74FDF-4391-4ED7-9ABF-F1951FB4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1544-8669-4DA1-B5E4-5868F03C13D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EBD6C-34D3-4119-A74F-5E849D98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93FBA-4DCB-45B2-A13F-00FF83EF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7806-42A8-476A-859C-FC1CD755B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1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9904-0621-40A2-9281-EFED1594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90100-6007-43E0-A295-DD778C9B2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949A0-617C-4FD5-9D4E-7D0011FF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1544-8669-4DA1-B5E4-5868F03C13D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AD534-2B5E-4C8F-AF0C-E83B8B6C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4AF88-222C-46AD-B912-9F2A4670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7806-42A8-476A-859C-FC1CD755B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8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5FB9C-E094-4F35-AF51-CCB64ABC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460D1-C336-4BA7-84F4-1EF8E14C3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A87D1-9F1D-4F01-B75E-81ADB2DE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1544-8669-4DA1-B5E4-5868F03C13D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1B85A-CC86-4276-BEF2-0E063C3C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18256-4180-4B54-B4E8-E7B1A7E9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7806-42A8-476A-859C-FC1CD755B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1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E956-71EE-4CEA-A0C1-0FF78327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DE6D9-3E7F-44FC-A2DC-5E23615E7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F2290-0252-4038-A279-86FDF879C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1731E-4E49-48B7-9025-2D19376C1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1544-8669-4DA1-B5E4-5868F03C13D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E7303-7F89-45D2-835F-EC4892B29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96AE9-A079-44BB-8B99-92180510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7806-42A8-476A-859C-FC1CD755B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FD25-4E68-4F3B-B24F-AD15A57C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BA1EB-FE52-4934-92DE-FF6186F8F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4EFB2-53DB-439B-B146-6E894912C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821AF-36F4-48A7-9680-7395A87A5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4FB5BD-326D-42D1-B895-26D256234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4C337B-0591-4634-A7AD-71E2461F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1544-8669-4DA1-B5E4-5868F03C13D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4DC088-7DD3-4718-A519-67AEEEDB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ED062-6A52-4FA8-8AFC-9A625873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7806-42A8-476A-859C-FC1CD755B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9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B402D-C9C3-4047-8B85-70721D3C0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93575-EF8E-4FC2-949A-DD98499B8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1544-8669-4DA1-B5E4-5868F03C13D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F7EFC-DC06-4EA3-8E97-8D2C15B5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A57D0-8EBB-454B-BF3A-59696D8F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7806-42A8-476A-859C-FC1CD755B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8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0383E-ED68-45A2-A47B-0CBC865D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1544-8669-4DA1-B5E4-5868F03C13D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79005C-3EFB-4CC7-82B4-B352A8B8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E039E-483B-4C02-8DB4-D5FBCC27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7806-42A8-476A-859C-FC1CD755B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4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02EC-BB1F-4401-8BA9-49E362D3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D3F62-A551-4BAB-85C8-D73F19B8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4D708-1D8C-4381-9FE6-B8CB68B3E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32AA-FA97-4111-87A8-244603E3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1544-8669-4DA1-B5E4-5868F03C13D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FF029-3822-408F-AC5E-E3A84034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6161A-7574-44B2-8BB7-A3F57D43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7806-42A8-476A-859C-FC1CD755B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7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82D1-8A7A-4EF1-A15E-A7D4EB6E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03E5B3-0FA7-4EA5-B2ED-C74E3D099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38BE8-45E5-40B9-AAD0-F7B9E4B9C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CAC8F-F585-45D7-8B44-2EBC2C06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1544-8669-4DA1-B5E4-5868F03C13D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98ECA-9186-4119-B724-0303BA49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23809-EDC1-4CDB-9E47-AA097B96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7806-42A8-476A-859C-FC1CD755B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0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C5841B-C1BC-4232-8114-83FFCF71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EE26C-A125-4EE4-B0D4-4B7D7C07F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04E0D-9A76-4C5C-AB3B-B34F6BBA8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21544-8669-4DA1-B5E4-5868F03C13D6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21D82-4CA6-4EEC-ABFB-F1E24062C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F257D-4B0E-47AC-8F5B-491103F08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97806-42A8-476A-859C-FC1CD755B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4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DF36-033C-4456-AF62-C41B039FD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3122C-D2F1-456A-B1F8-665D8EE5B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F4762-2420-49B2-8E17-10B4C81BE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3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8AE4-A3D3-437A-8D10-4114AF658C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6F8A6-7187-4FEC-821B-40E7CC678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2473A-53E7-4CE9-A0B9-9BCA50318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5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9CC5-115F-4888-8B22-1BC9E8592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D03B5-0EE0-4B91-9F51-84EDE20C66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D5686F-F41E-4079-A0E9-2C99F026F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41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Marinelli</dc:creator>
  <cp:lastModifiedBy>Stephanie Marinelli</cp:lastModifiedBy>
  <cp:revision>1</cp:revision>
  <dcterms:created xsi:type="dcterms:W3CDTF">2021-03-17T18:10:30Z</dcterms:created>
  <dcterms:modified xsi:type="dcterms:W3CDTF">2021-03-17T18:12:18Z</dcterms:modified>
</cp:coreProperties>
</file>