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CDA3-3F0C-44B9-9253-420092771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A0007-83BC-4788-B2FD-F92A98E79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4F685-C193-4225-9B8A-9A9F4461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C45FA-50AD-4444-9D3A-9AC78CC1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72F49-3001-40B5-ADBC-9EB57C1A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F5C5-3069-40D1-AD4D-56D67DCE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101F2-F459-4D95-ABC4-D1BAA702B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236F-4BE6-4DE8-8A09-DFB21BD2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45F1D-FCBE-4F73-9444-79BF8CFD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9C6D7-A11C-4ACA-818C-8ABD3AC8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D483AB-58A8-42C2-B8B3-362B1ACD3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B0B4F9-9DEE-497F-AE9C-D921F7B2A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DCBF0-D470-4719-952F-A8137553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42032-42A3-4513-9F2F-C9515DDF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87A28-EC97-4A5D-A35F-47C251B7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EA5B-0FF8-49E2-880B-53C18B6A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8C71A-24B3-4E1D-A6C5-361A18945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18326-BD2A-4218-95E1-96897652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95473-9184-4FF9-A4DF-A7789F7B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2E5C5-D96F-419B-9999-E2D04199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E1F9-D221-415E-8255-1B954DD8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5DEA-5D02-4727-9E88-38A36EC10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B4984-9095-41F6-84E9-26A709747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8EBD-94B7-44E9-920F-A9C015B6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1A35-9AAC-4705-9581-916542C8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5A4D-D559-43B8-BCE2-3321F014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530B9-39E1-4C50-AA46-2B89F3F4E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8858D-5FAF-4038-AC40-E19C8B416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321D5-7F55-4E67-95C6-BC37D456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945CE-C6A3-4B8F-9BC2-0011E4A6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C41C2-BD4F-4395-90D9-408EDF13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94C2-49B9-4959-8F26-01428354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7574C-E443-46F6-B125-FC340590D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CAED8-1641-434C-AF7F-2AEA5132F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EDDF5-6F8B-4962-9B11-1BFBE7E03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6DBFB-9662-4B3D-A2D2-9A3A094AA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3A7F0-BDF8-4726-BA2C-57DE9038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37B52-6001-433B-985B-EBAE915A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C2E71-24C9-4B37-979D-7B3A0C5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4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1A1F-4DEE-4ACF-B23F-BFCF5689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A7C62-545F-4784-85B0-931DAE76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79ADE-CD54-4C70-83D8-4AC4B2ED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15EED-50BE-43D1-8847-39299C2F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20D3D-824D-4950-A3BB-D6ACF015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4D475-D13B-42A4-9E5D-D761EDFD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55685-EE75-40A9-8A61-A43C00BD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4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1F0D-1283-4391-A0CF-7289F75A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7D7E-6728-4945-AF82-F492A2BD0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36783-D1CA-4E3C-BB99-FFFEDB60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72C96-326B-4155-83D5-4EB6FA4A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7513-62A9-4024-9A67-F37BEEE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74FB2-542F-4629-AED7-007F0708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5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5C568-5527-4A2F-BFCA-EADDE59A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865CB-9718-4D26-BF56-5609E2432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37398-65FA-4CF7-87D8-75AED04A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95229-7970-4C5C-B3E5-B3A4E451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2D02A-2620-4526-961A-82FEBBFA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53002-94EB-4DFE-AE3C-3441C191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0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2DAAE6-6F14-4F2D-8530-2EF6786B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7327E-9600-4CF4-931D-A7891AE17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EBB88-1ABD-4462-BF77-C6EEF675E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00D0-AB3E-49B5-BFF2-E24E1348223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2F37E-DD25-4909-982D-37F01D8F8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A1CB3-D69C-436D-9EB6-0AE55E5E4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A2A5-9061-459B-B553-C18E9E983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2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418D1-1125-4679-B34E-732E2D328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D910A-2B0B-4F12-9F5D-A08418564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B170834-A444-4BEC-9F7E-2286627A5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44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2021-05-07T19:19:48Z</dcterms:created>
  <dcterms:modified xsi:type="dcterms:W3CDTF">2021-05-07T19:20:19Z</dcterms:modified>
</cp:coreProperties>
</file>