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BD83-C979-4580-AC0D-38ABB355E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8DC61-2AE5-460A-956D-78AE107E8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E8AF-3EA9-4035-8310-C2C59680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E8EE6-5551-4DC9-BDBF-81773BFB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FDC2-791D-4709-8618-9DBBC83C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18B8-9A40-4CB4-A155-B5BEBF68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D1E0D-062B-4B6D-9CFF-C042C35A7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7D9B-BBB8-4A36-9434-80A5C712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F134-2E35-4D7E-A27A-A6CCDEA2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81AD-3619-4513-8757-FD756235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B8653-1072-4AAE-B327-3C0374C72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E2221-D0C5-4EEA-A92A-79AEE395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1475-2486-41AD-A004-5FB1204F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48F3-77CF-4FD1-96E5-74797ED0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635F-57E0-4F18-88DB-D72C2DDB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CCAC-046A-4FCA-96A6-B9D1525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1EA8D-9049-4F0C-B60B-2466220E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1B8E-96C2-4453-A2E8-76A0699A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070C3-A94E-4807-8BC3-606DAC94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CAF3C-6D42-4582-A051-2AB500CA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9A3A-9F88-49F6-BEF7-97839F48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C28F-1F7A-4657-8E92-140094E28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D4D83-1EF3-4BC3-BDCE-D30D7AF4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35058-62F9-4D82-8519-BBE7F54E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0DF1-3B8A-48FD-94BC-2093B2BA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A059-D2CE-4106-A1A7-812EDA46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D3B1-4536-4417-9A88-F2889D488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BC791-6E2C-4E8F-AB8C-A9443FBEF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FBAEB-AE65-4353-BBE3-95AE730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31361-C0E6-4C4F-9E2D-4F3B12E6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62FBC-BE41-4BA2-A145-A8B24635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0782-68B7-4A47-AAC3-B80370F2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3D918-D5D5-4B17-9A09-5448222B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0914B-9042-4F3E-A952-34681FB3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85B34-1D85-41BF-B89D-A4B402B41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AF93B-E172-43A0-B129-8E503610E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D7D6C-9BC7-46AE-9D7F-C7865A9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07AE8-296E-420B-B11E-B2B984BA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633BC-FCA0-495F-BEF4-5F1561E0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ADF7-EFB1-4167-A276-0020BC56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05971-425A-49B4-A119-FF734E98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187A4-D043-4FD8-A332-87CA943B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2D0A3-5DB0-4FA9-9D77-3DE3F901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29ABE-E1FC-407C-8ABE-FBE2C540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6D472-0618-4A23-A83D-9B0599E5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E9CE-9FA9-421A-BDFD-F5036742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FCF5-D2C4-4D1A-95FF-10FB7100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5058-6A36-4E30-BE6C-E0071231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258B2-A474-4E11-8FD3-157FEF7C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5D2A3-1552-4C12-9301-10C1C2B8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08313-9BE3-46EC-9EB9-9B57A645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BBD1A-0101-414F-A2CE-AB0752A3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E95A-E4A1-4285-BBEA-231E8492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B853F-FBF8-4CAA-84F7-F3869BCA9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DE61C-92EF-4C7F-9448-F7A2E221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67441-D256-4556-98EA-32F7B8B5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56F00-48A1-475C-AE66-D8734750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B174E-5A00-49DF-87AD-6B92DF72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1CDD5-C779-4D60-9D4F-319BA178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CE03-24C7-4F1F-B239-71900299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47FF-5601-42F7-8BB3-51EF96F03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0948-8DA3-4FF3-A364-88EF7E00C92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B0ACD-B6EE-417F-B2D1-D8F68F083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BD5-274D-48F4-BBF9-C1A3AF187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D6C3-3780-42A4-B5FA-5F00C19F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5C73-4CEB-4722-95FC-5860FD6E6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5B70F-C8A4-42E6-86C6-64A48D7B8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BAC18F-96DA-4CA3-AF27-52ECEA7E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Marinelli</dc:creator>
  <cp:lastModifiedBy>Stephanie Marinelli</cp:lastModifiedBy>
  <cp:revision>1</cp:revision>
  <dcterms:created xsi:type="dcterms:W3CDTF">2021-08-10T20:13:07Z</dcterms:created>
  <dcterms:modified xsi:type="dcterms:W3CDTF">2021-08-10T20:13:39Z</dcterms:modified>
</cp:coreProperties>
</file>