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8D87-1974-458B-943D-DAC108E88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AA7CC-B84E-4DDC-8F87-7BB1C5A13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70579-9322-42A0-9BEC-823C7BD69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510AF-B75B-453D-9BE7-66F14A31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08576-C1D8-4B39-A48A-1C105EDC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896B-883B-46D8-84F0-D5023C37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CDA2E-F528-47E4-8E4B-EE55D8CA1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D20FB-0C27-4746-A93D-2E89B4AB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2F1E2-E6DE-4EBC-B5F0-BA21C744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C8E12-C782-4CDB-A88A-F569FCD1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8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AED5B-A92A-4C3A-AF95-FCC4C6D40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D30E7-8476-4E3E-918C-DE0D1DB24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CD23C-20A6-4740-AC77-D2ED5C28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40D65-EF6E-45C2-817C-6625F1B8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E8B7-C754-4352-8376-354EF500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7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1C90-293F-4BB7-BDFF-399A1683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3F512-51AB-42A1-A7C3-6F385F704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BBDD4-2661-4D8B-A7F2-92013B60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D2A21-2F45-48EA-99D6-23242F80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77E03-07A9-4A27-B471-2A40EB51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3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74A5-C8D3-454C-9C3F-495E5FB54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36954-273B-4960-A573-1E16BFE9F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668EF-F45F-45B4-A0C2-7E1C28D9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B1B59-C7F2-4DE2-83C3-C474AB56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85AA-7FA6-47DD-A58E-2DF29B1A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1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D17-14E9-4192-8AA0-16089B85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BDF5-81FA-4391-80BA-2AFB8C548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65770-DE85-424B-B013-C99BCD14A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FC495-40BA-4F72-A69D-0B13F7DA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F9E0-F2B8-4AC3-8992-587E0E0F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B9FBB-102B-439B-B758-C33DB9F7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7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7410C-0689-4064-81A5-45A07A8CD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380CD-4A8A-49CE-930D-CE6FD262F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F7627-4B64-4EFA-A86B-C154D185E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A42D2C-D4AE-434D-9005-3C62D6727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6498A-784C-46BF-9DEF-8E2057ED6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8992AB-E4A1-4033-962C-F451479A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060EB-C7FE-4F15-8C71-6CE02A93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37498-5EF3-446E-9BD2-1CF81993D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1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DFAFE-B4D6-414F-B683-51C7C6CD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417638-7B1B-447A-BE18-E4FB4DB6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6C80F-2AB8-497E-B061-AF66B4EF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05B60-A105-494C-9EC5-A0442F3A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2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34C77-AF7D-4C04-BA26-69800210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F6EC62-FA88-497C-BFBA-709E6030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D3F94-31BD-4D7E-82E3-0C7D79D8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3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747F3-AC0B-490C-B03A-A07832E8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1CF94-CA51-4D95-A245-E562C7DB8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54125-C7A7-49CA-B5AC-2DA9BFEDD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F4ACE-4EE8-46C0-8274-2B7EDBE6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07AE5-083D-412C-8E5D-6CDB4D8A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3A1EF-B5B9-466D-8ECB-58D24191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5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56505-5B8B-4675-8C4B-AEA9FA82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A1C33-62FB-4B9E-ADB7-E260B5899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495BD-2C2C-4F0B-990A-13B6382E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20A01-BCC7-4FCE-84C0-1A57EDB57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54A36-EDC0-4096-89FE-8842F9CD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153D8-950A-42E5-9EBF-17F04CDA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1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5AC588-1FB8-4908-8A19-32A0C25AC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FFC55-A4C0-4638-9766-972CF9B39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E4BDD-F5E0-4D20-962E-834A9C11C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A3BB-B280-4551-A4DC-4E84FB3C1B7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B4830-726C-4670-B12D-BA5BCA597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852D5-83B0-47A6-802D-09C2DE658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840B-6A0B-4344-9DC7-A62A747C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66FEB-BEE5-4A3C-8209-CBE5BFB20F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2958F-DCB2-49A5-A072-3ACD30CCF2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F12647-FE52-4426-B741-49D1FBA3F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8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2021-09-16T18:07:39Z</dcterms:created>
  <dcterms:modified xsi:type="dcterms:W3CDTF">2021-09-16T18:08:15Z</dcterms:modified>
</cp:coreProperties>
</file>