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EA46F-7D05-4977-A36B-49184C30C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81772-2283-49C4-AFC1-A75B687B9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10FDE-D1C7-4EB7-8D42-7D93B603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5DB-7DAF-4C8B-8B57-AA304317A09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A2900-B691-4A15-B06B-719EEB26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F9EBA-9478-49FA-8994-FB5B8D82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C5FB-EC26-4E95-95AB-0294E307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6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2AEB-1D35-412D-9422-B3F45807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DE6C5-7D5C-404D-8DA0-FD0781024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1EC1-C618-4DC4-BD84-DC36D95A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5DB-7DAF-4C8B-8B57-AA304317A09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8545F-F696-4233-8201-2D09DA10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70E0D-CFEC-42F2-9711-7281D5CC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C5FB-EC26-4E95-95AB-0294E307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9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9050F7-EB11-4DAC-B432-70D5D2AF2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8C6D9-CDBB-49B6-8678-98CEDBC20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76E20-54E7-47FF-915C-8B09ACBA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5DB-7DAF-4C8B-8B57-AA304317A09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73AD3-FD9C-4FA5-A597-BAF81A90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47500-77EB-422A-814D-175F14F6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C5FB-EC26-4E95-95AB-0294E307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0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D71A-E549-48F0-B200-913E3EED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879E-FECE-4A87-ADED-A295E2657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3EADC-F426-45EB-AF67-2CD26A52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5DB-7DAF-4C8B-8B57-AA304317A09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10217-E325-4DD1-B6DE-55A3BB8D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FCAAE-CDCD-44C1-A9B5-640B3D78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C5FB-EC26-4E95-95AB-0294E307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2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FC7C-94E9-4F4D-B901-999BA3B64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0E53F-291E-4C09-ACAB-96E9E58D2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A9445-BB72-487E-B65E-AA638DAD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5DB-7DAF-4C8B-8B57-AA304317A09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74787-C1C0-46BD-A58C-59564C0A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D7913-3576-40F6-A3FB-D0982F03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C5FB-EC26-4E95-95AB-0294E307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2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D203-0D30-465D-9C12-2A3A5009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B1398-5312-48CE-9604-07EAD4848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81F01-9AFE-4C7D-90CD-CA3904D0C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9E4E4-97BA-45DF-A1E3-A8538138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5DB-7DAF-4C8B-8B57-AA304317A09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7D90A-9742-4950-A2F5-647806F2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617DA-F4E0-4B50-ADC7-E0569DC1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C5FB-EC26-4E95-95AB-0294E307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6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1A97-A0D9-4C39-BA78-9C84AAFF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E4809-466D-4E37-931C-56A415450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3ECEF-07BB-45E2-864F-6B74FFA56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6E0F4-CFEE-4A6C-AC32-11A492989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CAC2D-8434-409B-B339-9B0012E11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CFA95-A041-428F-B83B-D5E268FDA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5DB-7DAF-4C8B-8B57-AA304317A09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9E0C9-00CC-40A3-AF5C-A39FF4F0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4A482-AA5D-4515-87E0-FBC90A8C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C5FB-EC26-4E95-95AB-0294E307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36F42-D696-483E-8E52-F3DAC34A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A4E10-48EB-43E9-B3E0-1953F1DA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5DB-7DAF-4C8B-8B57-AA304317A09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77AFF-ABAF-4776-878B-5D619163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B8D8B-5F28-40D4-8093-7C97DF4B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C5FB-EC26-4E95-95AB-0294E307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4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C0392-EA8C-4A3E-BBC0-056565FA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5DB-7DAF-4C8B-8B57-AA304317A09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8C9123-CF96-41F7-9C53-5B1DBC80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A65C0-2007-432D-B3B8-4C08F131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C5FB-EC26-4E95-95AB-0294E307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8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809D7-0759-4F35-B950-F5E1E8F2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0D681-3FC8-4DEF-AA7D-5677C211E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84753-9CD1-47AC-8906-FE495A623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19830-3C33-4A53-A8E5-055845FE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5DB-7DAF-4C8B-8B57-AA304317A09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75FAA-10AE-4165-9A6A-6FF1216B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0DF4A-CCC1-44F9-A2F3-F4E0324F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C5FB-EC26-4E95-95AB-0294E307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1CD8-0B95-4618-990B-C5871086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76F9E6-3D7B-4E99-9047-990C8E6E8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6E1A7-D912-48DD-9E11-0F1211496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A75B6-CB5B-4D1D-9875-8D828CBF2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5DB-7DAF-4C8B-8B57-AA304317A09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441A0-54AF-4314-8A1C-3E434149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63AA0-C61C-4A22-84F0-9FBCBB4C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C5FB-EC26-4E95-95AB-0294E307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3C342-ADB3-4ADA-91AF-896FB54F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6ACCE-63CB-4A46-A1E2-93FE6180D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51198-295F-4710-A3C4-3115ED969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EB5DB-7DAF-4C8B-8B57-AA304317A09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CF60-3FA0-4428-ADB2-BFCA394DC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26131-2E19-4D0D-A06C-B93F39C0E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DC5FB-EC26-4E95-95AB-0294E307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4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BBAF1-27D1-459B-92B4-7C849A290B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601C5-3013-40D5-90B3-67B3F28838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236CB-B01A-445A-B855-F1F9EB3D1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90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Marinelli</dc:creator>
  <cp:lastModifiedBy>Stephanie Marinelli</cp:lastModifiedBy>
  <cp:revision>1</cp:revision>
  <dcterms:created xsi:type="dcterms:W3CDTF">2021-11-30T22:18:59Z</dcterms:created>
  <dcterms:modified xsi:type="dcterms:W3CDTF">2021-11-30T22:20:32Z</dcterms:modified>
</cp:coreProperties>
</file>