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DAC0-C4B5-43AE-B84F-0FA9E42F2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86D5-4FA5-440D-AA9A-AA67E5CEE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F7759-C583-4F5A-A894-99947945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951C-78A2-452F-B1B0-9C1AEDBC9C2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2EADA-3B75-4C24-BC53-2C08ADDC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3B10D-9B53-4E37-82C7-277967B3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78FE-291D-453F-AEC3-B643D151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63E3-46CC-45E9-8D83-57EF26C2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52EE8-D185-433C-9001-6F960C9E8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65B0E-5687-46A1-8B96-51B0BDB6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951C-78A2-452F-B1B0-9C1AEDBC9C2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F6E7B-B118-4DDF-B350-3B59044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DB1A-EE12-4A86-8500-277849B1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78FE-291D-453F-AEC3-B643D151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9D11B8-8974-4854-9331-CBDB159B3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50779-0516-487A-819B-AFD6E95CF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3841F-8857-4F76-9A24-EC44E7EA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951C-78A2-452F-B1B0-9C1AEDBC9C2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12476-5FC4-407B-8043-8E80213E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EEF03-0E03-4629-8ADE-9A24CFE8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78FE-291D-453F-AEC3-B643D151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A5B6-8951-46BB-887C-2E37A164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71475-50B2-46C3-B974-7BD61A33B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B1525-EA5F-491D-8EB8-6FD1ECC7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951C-78A2-452F-B1B0-9C1AEDBC9C2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87DF7-7EF3-45F9-A76F-DD71A4AE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919C8-8EC8-4FDA-BA7E-37107FB0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78FE-291D-453F-AEC3-B643D151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3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DF43-EB6D-456C-8700-2054BAF6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B4CA9-3CDF-48BA-AF0B-863C277DC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4F580-4A6B-4711-9EFE-AE553FC5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951C-78A2-452F-B1B0-9C1AEDBC9C2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4B381-7BA9-40CA-86A5-DA9EB951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819C4-258D-4350-8287-5FEBE889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78FE-291D-453F-AEC3-B643D151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2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218B-AC13-4E22-9992-6A2C3653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88402-4CF5-4329-9AA0-8135528CF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DFE7C-53F3-4AD1-B693-FA6BBC606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545E8-E7F7-4ACB-998F-CF36F99E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951C-78A2-452F-B1B0-9C1AEDBC9C2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93590-C9AC-4273-AF6F-E727E2D4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48E0A-FD23-4EC8-971B-BB7DEC5E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78FE-291D-453F-AEC3-B643D151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8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3D7F-62BF-437D-9201-CC89BA52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02F46-90F4-4FD9-B667-B3CA4200D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78ABD-C766-4DC8-83A4-FBD52F1C6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2CB65-7926-4A60-B956-4941FDEAA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A2085-1280-46A4-AC2C-CC0BD5E5A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E8934-8E6F-4316-93F7-AD162044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951C-78A2-452F-B1B0-9C1AEDBC9C2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0711A-CE55-49E2-BE77-0C66E9C3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57122-F247-402D-B32E-29B71C3B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78FE-291D-453F-AEC3-B643D151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89D1-DA14-4BEC-8A8D-AB953CCE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931DC-20C9-4BAC-A860-F2BEE3D9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951C-78A2-452F-B1B0-9C1AEDBC9C2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8198B-E815-4B6D-9317-E4AF94DC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30A2A-01F4-47D4-A9B0-E49A5290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78FE-291D-453F-AEC3-B643D151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5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B3202-66CB-4FF1-B02E-87184C26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951C-78A2-452F-B1B0-9C1AEDBC9C2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4805D-CBA5-404D-8F0F-089F6D9E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4949A-4BDA-4A72-B62A-AF912737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78FE-291D-453F-AEC3-B643D151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0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DB21-7D1C-4059-A806-D9186166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F787E-941C-4952-8113-56B2EC47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81539-41AF-4AF2-896C-03152A721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92D72-21E6-4CCB-8908-12D9B1F3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951C-78A2-452F-B1B0-9C1AEDBC9C2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61342-F043-436B-BD5C-71F272F8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FA375-9EC0-4917-AF56-3E76A0C5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78FE-291D-453F-AEC3-B643D151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1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9A46-56DA-4743-A10C-47BC9148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E09F2-E2E9-4C96-808E-35758C530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CC409-42C5-4DE3-BE85-FE455D91D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89472-C1DC-4D95-845F-B3E20238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951C-78A2-452F-B1B0-9C1AEDBC9C2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8193E-639B-4956-968C-FDF93F63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ADDA3-C347-400F-AEE1-927C2B04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78FE-291D-453F-AEC3-B643D151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D4B18-B933-4726-B13D-4748F0CC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22A6F-D3A5-4105-AF94-629FC40F4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33837-398C-4AF0-8045-C78F9A782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5951C-78A2-452F-B1B0-9C1AEDBC9C2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9D65E-00E5-449E-AA4E-FEBD14A12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22B17-B12A-4DA9-9BE3-50D1265B2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78FE-291D-453F-AEC3-B643D151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7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A1D3-CBC1-451E-9873-2B9FB1916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07D70-C55F-445D-8868-AFAB2DF17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FE886-6A37-40F2-AE87-55D85E5C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1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Marinelli</dc:creator>
  <cp:lastModifiedBy>Stephanie Marinelli</cp:lastModifiedBy>
  <cp:revision>1</cp:revision>
  <dcterms:created xsi:type="dcterms:W3CDTF">2022-04-18T17:51:06Z</dcterms:created>
  <dcterms:modified xsi:type="dcterms:W3CDTF">2022-04-18T18:51:42Z</dcterms:modified>
</cp:coreProperties>
</file>