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9664C-83F0-4D0D-9B94-A4945EB124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89CEBB-4A52-43EB-9688-E51AC8FA59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E54777-E2CB-421C-A5F6-DD90FC8D7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850C-A1B7-4FDD-9547-F5AEA82C08F1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D448B6-66C7-47BE-B20D-ED955FE5B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5CDBE-360D-4611-8EBA-6C099F433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AC4C-39B0-4438-91E2-A795369B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468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3B153-134C-476B-A0C1-03585EC50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5551EB-9EEF-47F1-866C-791515A8F2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E1118E-5FEC-480A-BF3C-3167FD47D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850C-A1B7-4FDD-9547-F5AEA82C08F1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2D1030-E214-4D4D-83C3-3303C2336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4B3C8B-5505-409C-AB5B-C8131BD90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AC4C-39B0-4438-91E2-A795369B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608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73A163-6980-4D6B-A314-EB032307CB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575AA6-CE04-471E-AAF2-DD81230AED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89E5B8-37D4-4F8E-95B8-BFF374BCD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850C-A1B7-4FDD-9547-F5AEA82C08F1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0263C-8040-4DDD-A429-0D30D532E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D9A8A8-2BF6-49A3-BFB6-C601E5A63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AC4C-39B0-4438-91E2-A795369B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88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E8DE0-945C-4405-A73C-D725F989C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0D893-786E-4788-9F70-B8CF0D587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7C6DD-FF35-45F0-80BE-DB3C94EC1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850C-A1B7-4FDD-9547-F5AEA82C08F1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E11CE-68EB-40BD-8591-7AC8D3110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CDFC69-0426-4A35-AB9C-3F6EFE683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AC4C-39B0-4438-91E2-A795369B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73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7FC19-D0C5-4BA0-95D5-583CE3E9E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577EF4-7F41-4BE8-B523-E37AAD8F27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8B9BD3-DB43-42CD-AE79-A1F1D09FC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850C-A1B7-4FDD-9547-F5AEA82C08F1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A39D3D-F53B-4321-AD32-1D8B63B32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6F40D2-1CB3-4ED9-A97F-029F6392F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AC4C-39B0-4438-91E2-A795369B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082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CCAC1-2BB3-456F-9CF9-B91990BF0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F7A33-6939-409E-91D8-D21689A324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ACA235-C649-486F-851D-35EF1E8BB7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1E9F78-7652-4499-9902-3D140252B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850C-A1B7-4FDD-9547-F5AEA82C08F1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832F0F-A21B-4C88-AF6E-502BE2817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D4C6D9-AA23-4D3A-B159-AB1D9969C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AC4C-39B0-4438-91E2-A795369B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679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43B0A-3646-4451-815F-8478A838E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843D1D-1C1E-4BAE-90A3-2E463FA4BA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3479F5-5207-4AD1-B4CB-13459C0592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2AB0EA-E0EF-40AD-B420-108995DB77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90DF20-3279-49DB-AD39-DA5A877255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543388-EE84-4EA6-971A-0C55E7760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850C-A1B7-4FDD-9547-F5AEA82C08F1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B9E4FB-61A0-444E-80AF-5811DBC6D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2E1B14-7A89-45D5-97FE-BE3A2B7A1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AC4C-39B0-4438-91E2-A795369B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16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B697F-725E-4295-82F3-AF2250C25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36DA61-26E7-4784-8232-771EA2817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850C-A1B7-4FDD-9547-F5AEA82C08F1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1D9087-99FF-41AA-88BA-C1620A782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96EE7A-AE5C-4BEE-A54E-07DBE5D72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AC4C-39B0-4438-91E2-A795369B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292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3163AA-CB13-40B3-B57B-96D59BC38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850C-A1B7-4FDD-9547-F5AEA82C08F1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7902F2-D142-4CB9-B77D-7087F0E37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7245B3-88B0-4C3C-820A-3F2BCFC65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AC4C-39B0-4438-91E2-A795369B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431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A1AFD-6CF5-4602-86B6-C81AAE9F0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160CA-D231-4E9C-B680-B46397272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610DFA-46D6-4D79-A063-7C28325C63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DDB14-5C39-446B-9124-B9F207E9C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850C-A1B7-4FDD-9547-F5AEA82C08F1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56B746-A739-4424-BD10-7958A0B9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3D0F98-7CB9-4245-8901-B48849047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AC4C-39B0-4438-91E2-A795369B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865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6E597-7F58-4369-98BE-B41E20648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72137A-8D26-4BDE-968B-74A2BC1283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8A4D77-D383-4F5E-B30E-4C6B961980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3842D1-66AA-4973-8634-B78BC33BA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850C-A1B7-4FDD-9547-F5AEA82C08F1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561805-B080-4DDD-B39B-14D6B1562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8F9EA9-8D90-4CA6-996F-47956ADC0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AC4C-39B0-4438-91E2-A795369B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297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2E9F8C-2FD0-43C3-8E87-C3C0BC262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1EDEAA-F599-4594-85AF-A5BE843BEF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22B4-341E-48D8-A815-1ED90FD730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2850C-A1B7-4FDD-9547-F5AEA82C08F1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B1941-78C9-431F-8C4C-467000351E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0C8BA3-AEC5-4190-8E9A-FD13938653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1AC4C-39B0-4438-91E2-A795369B1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06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98029-3B25-4210-97EE-1CF85F5035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A7F3DE-F6F2-465D-ACFB-0A3418E97B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1C9161-1FA1-490C-833B-8D0D532612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303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Marinelli</dc:creator>
  <cp:lastModifiedBy>Stephanie Marinelli</cp:lastModifiedBy>
  <cp:revision>1</cp:revision>
  <dcterms:created xsi:type="dcterms:W3CDTF">2022-05-24T14:55:38Z</dcterms:created>
  <dcterms:modified xsi:type="dcterms:W3CDTF">2022-05-24T14:56:12Z</dcterms:modified>
</cp:coreProperties>
</file>