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E7B5-8533-4487-88F0-BD5F6ACB6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148AF-63A7-5D9B-7885-0EE975A65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122D7-DE51-BDA0-F455-0B402A78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A4D30-2C50-F1FC-2E1C-DF744EBC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707B-45D5-FA90-5E24-25E71ADE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D878-4D51-7CA4-0B25-929EB076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63902-95D9-84F6-4814-6940109C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0E42-78DD-00F9-3A93-15C73109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BC21D-8325-9BC8-9B63-8885769A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AB0F3-B20D-BC17-EFB9-239D8F4C1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F4D2E-FC91-03B5-A32E-8B366679C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ABA0-EF07-79EB-9D18-78AD7CBC4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B9631-9C10-B7F4-2D52-3F7C8757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93AB-B8D4-AF4C-B3DB-618C5474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84395-CF9D-9F58-3BD3-E40DA98D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3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E5FC-D5B9-006B-C7CB-6C899BC4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477C9-060C-45F0-F125-E15634D2C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FF4F9-374F-2879-92B3-5770CE5C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1D56-A069-1DD3-2CE1-3C7EA2B7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B18ED-1EEB-EB7A-55B9-36629C7B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B502-D11C-8FCC-D453-0818F129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7E2CB-F852-CD60-98A2-45CB1DCF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12E89-F735-8BB6-6A94-5F3ED6B0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D4947-FE58-4F88-CC60-02EF9218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A9C4-0088-3568-3923-7A0818B6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BC0F-AE34-97D9-4B50-4E11850E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D740-C67B-8A34-B74F-07C7F6F1B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60789-0238-D728-D668-37AB60620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1A24D-E2BB-CB63-741A-A530CD21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48BEE-456A-ED9B-DBE3-0312C9EF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D91EC-2CEF-A656-3821-F7D90099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3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7E6B-63D3-1DDE-4A0D-5A407F4F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B2176-5398-A933-75FE-BFECB3280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E620E-9928-AF38-0F1E-6C472D81F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3441D-1858-01F2-6008-2CC76D4C5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084F47-A776-9C39-868B-C792F956C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AB51A5-E19C-02BA-57E7-19ED366A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18668-2219-F99A-C6A7-8909ADDD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6DD71-D147-2564-7B9E-68248897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C57F-A020-FDF7-0571-F5C9E915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51929-6C2C-523C-5149-CD925BA5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A339C-3E37-8651-2DED-525189C2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C042A-9A17-C34E-E638-C1D39EE2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9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F5449-CDEF-2801-BAFC-604D9FA4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758F4-2D50-5B25-4F5D-3334D971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587A5-FD31-9454-9F59-5B8A55E3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7121-33AC-5028-8ADA-B1D8094BD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EB153-308C-67D6-890B-3B09BE8C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8F1B4-F061-88BC-EF0A-A5C9F06DA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61A65-8EEA-2AC1-1932-4D919B49D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5BBE1-F4A8-FA57-94FC-EB47A774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7B6F7-EF91-7669-165A-F4FA1CE3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D5A9-3D43-3E00-564F-2CC8541A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7F67F-7CD6-9E0D-061C-15F887348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0A3DD-A927-0F60-126C-200273B8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8A5F3-9822-AA8F-297E-C25FF53F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2FD14-0031-1036-28CE-8CAD53A3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ADC5D-429B-6324-E13F-DB714E8A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3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1C490D-4FB6-42AD-F637-6D10EADF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B6180-4984-F03A-FBC9-90C089D8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986CD-4129-448D-A7D7-4CA66F0C5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F23E-924B-463D-AF5B-CACF84196FCB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DAEE4-1667-7EFF-7B5D-4E4C14897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65043-238E-147D-96F6-ECD560F87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043E-181A-4BC6-892E-866D78602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C47E-E4E6-6F7E-7E0E-0F8DC4F25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29210-F10C-4C71-D805-533997D82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A658D4-8E80-49EE-AD66-2808D8D8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9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2022-11-29T15:16:53Z</dcterms:created>
  <dcterms:modified xsi:type="dcterms:W3CDTF">2022-11-29T15:17:51Z</dcterms:modified>
</cp:coreProperties>
</file>