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0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0EE49-1D1A-4E24-9F1C-92E82E55C6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327DF1-1321-4EFE-84B3-94BD14E359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BD58B4-0C17-4A88-94E0-6DDE696BB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3E292-DD80-4BFA-AE19-9C20D8662B67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199BB6-13EF-4467-B3D0-8AED0CFE9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1E8409-4765-4345-BEF9-3348A32F6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09162-9930-418A-BEA7-7ED921025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207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841D7-9157-4637-8D29-33822D50F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9E23AE-FA8F-41D1-A6F0-8402A8F47B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F44A42-DB41-45C2-B6FB-3AA77B132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3E292-DD80-4BFA-AE19-9C20D8662B67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AE3045-8519-4FC2-B33D-6802E692A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D71FB3-3920-46C9-ABD2-E6E0869F3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09162-9930-418A-BEA7-7ED921025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695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C9AC2F-D3A7-4FD0-ACC4-BB55084DCB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A7B60B-C6B8-4D3E-AC66-69EF3679AB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A81FE-C09C-4B4E-8B5B-30AD268E5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3E292-DD80-4BFA-AE19-9C20D8662B67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27E1E9-D79D-4B7D-B392-65C1C09E6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1ED05E-213C-49D4-9F8E-89D7AB3AE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09162-9930-418A-BEA7-7ED921025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748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C376E-4B91-44E8-8DD6-EB15B9F16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C27D93-9C0A-4A22-BAC7-5359FA9A59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63AB95-A55D-4A6E-A2A0-9BE9AA71F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3E292-DD80-4BFA-AE19-9C20D8662B67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3AA1D7-28BC-410B-A31B-476E1A6FE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3BA27B-3708-499B-AD09-99197EF66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09162-9930-418A-BEA7-7ED921025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741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7ACC7-1987-4E70-8F37-BA30D5C9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F83A3-2719-4D38-87BB-5D7FA99AFA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F4B477-5BB7-4EDE-88C9-B96BD3348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3E292-DD80-4BFA-AE19-9C20D8662B67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95CBE-C4E5-4864-A1F1-EF1B94A75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34918C-4C4C-4482-B6C3-E6116BC85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09162-9930-418A-BEA7-7ED921025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135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098C9-9EF1-46A9-B43B-9D304DD86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207CA6-9729-494C-BFDD-D620EFA300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09DE95-53BD-4C54-9E88-6C144E8140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3DB36F-EB0F-4409-B708-514A90D4B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3E292-DD80-4BFA-AE19-9C20D8662B67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94B2BC-A74C-4D2B-AFE3-83DBD4D10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B75FB1-2683-4E1C-984D-0CD5918CF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09162-9930-418A-BEA7-7ED921025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38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3001A-A204-483B-B098-4B399C3B5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74AB56-0CCA-41EB-B70C-FE7A453A20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2D631B-DB55-4294-881D-5EA9A66AC7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6DE34F-AD53-41B8-8AFC-2DA9C32742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99A2C2-D6E9-42DD-B77D-792EF8C2F6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436CFB-C78F-4F71-8C6F-8F73D5E60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3E292-DD80-4BFA-AE19-9C20D8662B67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ED4619-A44E-48B3-80DB-855B91A8D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F126AF-BB2F-401B-B143-FD8E3523D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09162-9930-418A-BEA7-7ED921025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248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F382A-8E1B-4F18-A191-AD2834A83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CDB1CD-1FC5-4C80-A0BD-067145A0A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3E292-DD80-4BFA-AE19-9C20D8662B67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731F62-2025-47AC-A5F2-6C2644B77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1C5925-0DBE-4423-B4DB-C065F579B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09162-9930-418A-BEA7-7ED921025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765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AFD953-8DD1-4D61-A2E3-CBD431500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3E292-DD80-4BFA-AE19-9C20D8662B67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6E9ECC-DAE5-4014-A8BA-F32DC8DBE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156CF8-5706-42BC-B49B-B0E5251A7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09162-9930-418A-BEA7-7ED921025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002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17736-5363-4C2E-924B-E310E8988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A35C9D-06CB-41BB-818F-40A23A1D6B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6F69A9-3CBE-42F3-ADE2-718583A821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E9A353-4209-4470-99AE-53EE806D4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3E292-DD80-4BFA-AE19-9C20D8662B67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5F8481-91CB-461F-A7EB-DC5C7AD9D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E1AF21-41FC-4A2B-BD39-E9D2AE43D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09162-9930-418A-BEA7-7ED921025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288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8A3EE-3FEA-45D3-A429-EF997218A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09114C-FC1F-4731-893D-4844167C38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8BDFA0-304D-43E5-A8AD-F844282A48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0559D4-1ED8-42E2-9745-15ABB6834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3E292-DD80-4BFA-AE19-9C20D8662B67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D9245F-04B4-4C3B-9F29-F903BE82A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4C3FB9-3C5C-4CED-A977-A68C7E7D3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09162-9930-418A-BEA7-7ED921025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784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67B879-E6BA-4E73-9A8F-1C18E6E42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60E56A-EA05-4A37-AF02-AF3251F1AD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AF42F9-CBF0-4338-A8E8-424570F71A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3E292-DD80-4BFA-AE19-9C20D8662B67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D584FC-D042-410C-AD6C-F50266663C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8DBF33-51D0-4FBE-9836-039BE32D1A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09162-9930-418A-BEA7-7ED921025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249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3ED96-4FF0-49DB-8C5A-5D1F313A13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4CFDED-A8B3-4B0A-99FF-A87864ADB2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Diagram, logo&#10;&#10;Description automatically generated">
            <a:extLst>
              <a:ext uri="{FF2B5EF4-FFF2-40B4-BE49-F238E27FC236}">
                <a16:creationId xmlns:a16="http://schemas.microsoft.com/office/drawing/2014/main" id="{00A538F4-FE13-477A-9D8F-040391EA72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616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Marinelli</dc:creator>
  <cp:lastModifiedBy>Stephanie Marinelli</cp:lastModifiedBy>
  <cp:revision>1</cp:revision>
  <dcterms:created xsi:type="dcterms:W3CDTF">2021-04-12T19:06:10Z</dcterms:created>
  <dcterms:modified xsi:type="dcterms:W3CDTF">2021-04-12T19:08:27Z</dcterms:modified>
</cp:coreProperties>
</file>