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AA403-1435-F3CB-5F6A-F8993C9723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56FCDD-1F7D-A48C-DE14-AF4740490F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C8F7A-BE0A-8209-A7B3-3579AD76E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66B7-1EC2-4874-ADAF-8FFEE5471A64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6D48A-F577-55DA-5138-9661D734E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21E41-6733-0F53-577E-129704C2B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DF8-352A-4A23-8D0F-77B99F76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4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459BC-5BB8-053E-7773-ECD69FF56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B19144-DF5A-9220-B1F7-DDF070930E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D7CE5-6790-16D5-8F3C-6A4456E76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66B7-1EC2-4874-ADAF-8FFEE5471A64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B6CC1-FFA5-0EAF-72C7-6F69CED4E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9E794-01BA-F8D1-97E3-9E26B241C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DF8-352A-4A23-8D0F-77B99F76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3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C8E0EA-E044-B7E1-0645-74224C48FE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468843-D3B7-B295-C2B6-EB21CBD1BF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79F76-77BE-A46F-87FD-41DC746E8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66B7-1EC2-4874-ADAF-8FFEE5471A64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E00B3-ABF1-D033-3A92-E908BC873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05B63-AB1B-0536-EEB0-D6B52730F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DF8-352A-4A23-8D0F-77B99F76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18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0AB4F-7B34-C16E-71FE-C8AD36E37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54C8B-34D9-B9C2-F183-76994E42B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F02E6-B7FA-238A-45E8-4AAF3FA73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66B7-1EC2-4874-ADAF-8FFEE5471A64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5DA3F-AF5C-5848-42BC-8E5694B7B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74276-8AD6-BC4A-DC6A-A8E22D5E1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DF8-352A-4A23-8D0F-77B99F76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9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DF322-51D4-EFDE-60D7-A16B4328D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F74294-1BAB-F0BE-B8D8-80A9BF3AD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A145C-05D8-8021-EA5D-4FF68C2A6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66B7-1EC2-4874-ADAF-8FFEE5471A64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F5B59-F745-6BD4-FAF7-F81C44484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79376-5B51-BA14-6DAC-8330C5DCE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DF8-352A-4A23-8D0F-77B99F76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8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0C3BD-BD44-99BB-F702-E67CF6901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60219-9E2D-F182-8686-5CF8C8AA1E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A6CF09-B52F-11F1-EAC5-756D36854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73D52E-523A-2437-723C-84F55591C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66B7-1EC2-4874-ADAF-8FFEE5471A64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3D6C3-FEE3-7F25-9FC4-F3F748B50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3CB96B-FCB2-0CD0-2F04-70A360D85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DF8-352A-4A23-8D0F-77B99F76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78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108D6-6086-D841-A7CC-4193375ED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1DDB25-7235-A4CA-5870-82BCF53B0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773E39-4B9A-761E-5BE0-F0D2EEF46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BEF8AC-3E0E-EE36-4843-444C51BBEE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F15ED8-C7C8-0CEA-958F-29D5733F60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1E5A5C-96BF-D93E-6E7D-57B19C9DC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66B7-1EC2-4874-ADAF-8FFEE5471A64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E8CFC1-AC6E-BAD5-6325-0BDDD7F9B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7BCC63-A2EC-0C86-8B02-48B4921FE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DF8-352A-4A23-8D0F-77B99F76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3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E20F6-71E5-46E9-A879-E91C9502B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D2E75-D4CF-20F6-5038-C65504261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66B7-1EC2-4874-ADAF-8FFEE5471A64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8DF088-8882-F79E-894C-E22AA027E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438801-68B4-31D7-DFDA-F7AED3043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DF8-352A-4A23-8D0F-77B99F76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59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F51601-35AF-25F7-E315-A254DAAE3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66B7-1EC2-4874-ADAF-8FFEE5471A64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C0924C-E7C1-70FF-5BF3-50296E5A2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7B6444-2CA8-8272-5057-E59009671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DF8-352A-4A23-8D0F-77B99F76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05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D39C2-8CE4-9CDD-8B1A-9E335538F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EF3C5-ADF1-A93D-EBA0-2DA36FF39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EA39E7-3D37-17C7-267D-B9EB0C8C36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8BCBF-AF57-7959-8957-88034F32E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66B7-1EC2-4874-ADAF-8FFEE5471A64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6FDDE-1943-AD97-7CB8-A24623CE8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928D98-832A-887C-BDF4-E592BA691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DF8-352A-4A23-8D0F-77B99F76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18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AC85C-5106-02C0-D0E3-8FC1941F1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B9CA4F-239A-5759-D28B-CCF017C7E8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6A2624-6405-9806-5C74-317A51CB62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74758F-764E-96E3-0D9E-6F68019FE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66B7-1EC2-4874-ADAF-8FFEE5471A64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4696F-8A2F-9162-417C-AF9B45FD6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0B1CA9-6378-8366-D1BA-711465E8A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6DF8-352A-4A23-8D0F-77B99F76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2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1FC20C-640D-4A07-A374-44BC82B11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251408-41BA-8D7F-54AC-1A74D144E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7CEC7-5008-825C-377A-B02590AC74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3566B7-1EC2-4874-ADAF-8FFEE5471A64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098E4-1FD5-A371-33EE-6D66A1B32B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5E884-808C-EE4A-AC6A-38728D18C6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AC6DF8-352A-4A23-8D0F-77B99F76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2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89E73-F3FF-9857-B0CD-25CC956A3E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499522-D1FB-72DE-8019-5BF2F0D67A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group of children in matching t-shirts&#10;&#10;Description automatically generated">
            <a:extLst>
              <a:ext uri="{FF2B5EF4-FFF2-40B4-BE49-F238E27FC236}">
                <a16:creationId xmlns:a16="http://schemas.microsoft.com/office/drawing/2014/main" id="{D11E62AE-3537-B28C-00EE-17B3B1B5D7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389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Marinelli</dc:creator>
  <cp:lastModifiedBy>Stephanie Marinelli</cp:lastModifiedBy>
  <cp:revision>1</cp:revision>
  <dcterms:created xsi:type="dcterms:W3CDTF">2023-08-25T16:17:18Z</dcterms:created>
  <dcterms:modified xsi:type="dcterms:W3CDTF">2023-08-25T16:23:48Z</dcterms:modified>
</cp:coreProperties>
</file>