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30E70-D824-3B31-BF12-800789F94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2CC15-602A-5A9B-5D01-DCAB4FC1D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205D4-ED85-9784-B5FC-F113C8739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05543-ED3D-0F39-3353-B63E47FC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896FA-E5BB-36B5-B6EF-ED9EE04B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1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95734-A306-FB2F-5AAF-D74C7D86D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35073-69C9-B0C1-254B-D3D0144C8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AD20D-CD0A-CC5E-D16E-4825947B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3A2DA-FC2F-E161-6846-C8AF308BD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2A8EE-2EC8-20AC-CBC0-076774B77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896694-6C82-3E71-4196-6C78D7C5D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912F5-8945-1261-ACDD-3258B906E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94EBB-769E-DF9E-564A-12577169B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68EE3-6983-97B6-5509-61B6381B7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F90AD-4FF7-7EC5-8308-EB6405F58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5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4DC70-29CA-700F-1AFF-39B6BF07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E7F4-3122-F159-F588-C56388438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A13EB-1E9B-19F1-587E-F6E0112C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C947F-5F21-36DC-97B2-0671E48C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DE4BA-2139-C8C1-47B5-B7704F4F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9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2DFE2-7FC4-778A-77ED-53B20E8FC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BAE68-380A-7371-07D3-36D6EC2A0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6DA54-979E-BDBE-A36B-82B0495C3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248E0-DA38-208D-AC2F-0ADBAF62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2B868-4C4E-CB73-7D1A-60F82A77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0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C814-BB1F-467F-E9AE-64DDDB81D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B4D7-B3E7-6D41-9152-A1AC35403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D3CB1-D234-B54C-DF27-8B0E4595D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5736E-9961-DEAF-1DB3-006FCF23A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F7F27-A367-7D52-0877-4BD01CD3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9D9E6-E362-A528-D308-05FFB32F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DE3E-6CA0-E39D-6572-EE62620FC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05FB5-5A86-D132-3494-F0C99D900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C7B3C-6094-684A-6501-0A6870C8E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623B79-42F7-191C-1951-4A6119AC2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BD9B9-9AA8-C0AB-A8B4-B8020FCE8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FD18B-7549-40A3-BDA7-4DACE48B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C2D521-AD37-E9FA-1D20-9060E53A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A4D5E7-88EB-7D8E-0B3F-0B65B9F2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9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90AF-5335-59FE-B7EA-E63B193D6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9363F7-86A6-94A1-BFE6-7F944360B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52DA7-132A-CF36-4F11-122FFA9E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7EE12-0BB5-D7D9-836B-CA0260B48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2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AF2182-85F7-E952-6ABD-2EF93B60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43932-114B-7B27-FB51-ABDF07218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66CDF-ED73-CB36-3497-FF53D1D52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3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B2A13-561A-1F0A-5727-B4F012524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0AE55-3882-2B41-6348-85F61682C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66BD8-6FEA-3AD4-6141-B0E3D25CC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F1FD0-C7F1-F03F-73E1-44BBB3B4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E7B7C-EE62-CD58-3ACC-5F0A4173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CBFD0-65DE-90AB-EBC3-4B9212E2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965C7-8FB7-2924-A5CF-CB0D42F17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BF393-0C81-DDFB-C42D-558BA46B9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E14FD-3C1F-20E2-F5F6-559151C2B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35513-2031-61F9-EB39-31FED2F6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A3C71-AB57-45C8-473E-AB1F3F6D7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11F81-29C4-F715-8875-664688AB0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4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3EE93E-1C7E-3F95-3C73-CD90F8A9F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01055-8275-7FC0-EFC6-C6DD85FF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94CA6-3E3C-59BF-09AC-AA1C9BA5D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0BEACF-D0DA-4702-B5EA-9BD271025D5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EEA74-DC43-D710-F673-D440F98B1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CA87C-D38A-5A7B-72E9-C0ABE82C7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AF56F0-4344-4B27-A60F-27DAE708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7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C17D-ED5E-423F-15CB-910710A5C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4FE76-E4D0-0281-568B-4355C0DF5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e and white rectangular object with text&#10;&#10;Description automatically generated with medium confidence">
            <a:extLst>
              <a:ext uri="{FF2B5EF4-FFF2-40B4-BE49-F238E27FC236}">
                <a16:creationId xmlns:a16="http://schemas.microsoft.com/office/drawing/2014/main" id="{9BAC4D46-B7D4-0559-0F53-379E06F5B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1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Marinelli</dc:creator>
  <cp:lastModifiedBy>Stephanie Marinelli</cp:lastModifiedBy>
  <cp:revision>1</cp:revision>
  <dcterms:created xsi:type="dcterms:W3CDTF">2023-10-20T16:05:10Z</dcterms:created>
  <dcterms:modified xsi:type="dcterms:W3CDTF">2023-10-20T16:09:59Z</dcterms:modified>
</cp:coreProperties>
</file>