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081D9-42EB-3E71-51DC-A44CE59EFC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599593-C394-1B40-3EE7-9958485A97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E527B-BB47-A5D5-7F43-9B2770863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EDA-D35E-43F0-99AE-1BAC25A96B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E5DA7-886C-FCF4-FE44-ED6710E0D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52489-EA03-A702-DDF1-731C0C8ED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D48-5A20-469D-9D65-9A42CD78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75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7616C-541B-111F-2A3E-73D708E83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111A4B-441C-7C7F-A6FF-1C797BF48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9B00C-22D9-52F7-406C-B4F9782C9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EDA-D35E-43F0-99AE-1BAC25A96B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77FB3-2B4C-5B5D-6046-A3AFEB1D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86BD7-B0EF-97F8-4E9E-7A26B913D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D48-5A20-469D-9D65-9A42CD78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5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2B6B1C-3855-6F2E-260C-E27097338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4FFD91-3323-9E5D-6F18-24DC25C6E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B0EF0-FD1D-C7BC-317E-B6F214C6A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EDA-D35E-43F0-99AE-1BAC25A96B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C8D64-03BB-1E61-42FC-22801C7B3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65096-3CF1-E28D-A9B6-EABD7E2D6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D48-5A20-469D-9D65-9A42CD78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9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3D59E-88FD-0250-738C-F70426FA1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103EA-3E9E-28CE-9021-A122151EB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C0E46-1886-96FA-68F3-F843D1D0B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EDA-D35E-43F0-99AE-1BAC25A96B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AAB90-26A7-4BD9-E281-F2809B21D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F454C-F2E4-0B38-B1EA-B3391E361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D48-5A20-469D-9D65-9A42CD78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9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7B404-7728-7771-62BA-877B5512E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C3942-86E7-CD89-E552-BDB14D88D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23594-10DB-0A36-7579-5DFF0DBFD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EDA-D35E-43F0-99AE-1BAC25A96B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5E9B8-BBA7-4C16-8569-CF583ADD2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5DA99-7478-C0C0-4888-51EA6C1B2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D48-5A20-469D-9D65-9A42CD78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1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0A80C-C23E-48F2-E19F-7B332E6F1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82463-AEBE-1DA7-B10C-BB1AE3C80A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403F09-F43A-7908-4931-82766BBEC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22EE9-2C9F-F768-57DE-ABF4EC15C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EDA-D35E-43F0-99AE-1BAC25A96B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ED222-9059-57F3-88BA-987792C29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3B64E4-879A-660E-8242-FF76AC9A8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D48-5A20-469D-9D65-9A42CD78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8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DFB1F-F18D-4394-0EAD-762029D62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670BB-C724-D2B1-AA0E-65D32C942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5E12CF-E35D-42C3-1B2B-8D4008721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DCA60-0079-A0C8-6A7B-64401B1CFC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09D649-630E-0FEC-324D-8F5387112F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108B48-056D-43AC-586F-EC16F6754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EDA-D35E-43F0-99AE-1BAC25A96B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F8021-FBBE-488E-7675-275DA2854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EC475E-DE46-2E59-2674-980EC0F13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D48-5A20-469D-9D65-9A42CD78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7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70076-3D19-51BF-5F20-37D2D4E33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BA3807-E7C0-07CE-E612-CE06F273C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EDA-D35E-43F0-99AE-1BAC25A96B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6F98B5-AED4-30C2-D6B8-C98C04330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0D010-5F1D-F321-302E-FFCF8EF61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D48-5A20-469D-9D65-9A42CD78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8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9A7746-47DA-5F2D-B0D1-DB1A606B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EDA-D35E-43F0-99AE-1BAC25A96B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BB05B7-7FB5-6C05-7133-D3903059C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EC8908-9757-E48F-5A3C-7EA111E9B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D48-5A20-469D-9D65-9A42CD78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BA5B7-9B33-8E0D-2604-BEC7BD740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D6AFE-B8E8-A125-A9D5-2D3E250B5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4083C1-49A7-07DF-5868-592802E5B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BAECE-30D3-0C54-0A42-BFC8CFE5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EDA-D35E-43F0-99AE-1BAC25A96B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E50BF-F072-5681-ADB0-A1735B6DF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F75FF2-A159-28A0-B4C8-6C49EF06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D48-5A20-469D-9D65-9A42CD78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86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A97B6-BD5F-F2AC-DE66-3F68F9157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193A6F-A045-5113-4C75-1D3CCD82DF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AC7187-BC2F-FC9E-74E6-FBE596EA5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5DBFA-701E-3B36-041A-4EE781B6D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CEDA-D35E-43F0-99AE-1BAC25A96B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690C21-DB5C-ADEB-E140-9CA20A895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3C96D-F5C3-159C-4C4A-408A2A6E6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D48-5A20-469D-9D65-9A42CD78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6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A1DDCE-00C3-9CC7-4545-8AE816FAC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8FB19-AB0F-A3E5-54FB-BE09853B3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5E2B4-2868-A448-A6D3-8F59C2C14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66CEDA-D35E-43F0-99AE-1BAC25A96B43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07BCE-BE13-BEC5-7FBF-C7110D8BB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1B279-BFD6-37AC-8C84-C17ECD0129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13BD48-5A20-469D-9D65-9A42CD780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9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C90B3-C700-094C-4569-4A18191CF2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0FC1C-3004-403D-7DDE-25673BAF39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people posing for a picture&#10;&#10;Description automatically generated">
            <a:extLst>
              <a:ext uri="{FF2B5EF4-FFF2-40B4-BE49-F238E27FC236}">
                <a16:creationId xmlns:a16="http://schemas.microsoft.com/office/drawing/2014/main" id="{D1563174-07D5-E6D2-208D-A176E07FD2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559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Marinelli</dc:creator>
  <cp:lastModifiedBy>Stephanie Marinelli</cp:lastModifiedBy>
  <cp:revision>1</cp:revision>
  <dcterms:created xsi:type="dcterms:W3CDTF">2024-09-04T20:15:11Z</dcterms:created>
  <dcterms:modified xsi:type="dcterms:W3CDTF">2024-09-04T20:28:24Z</dcterms:modified>
</cp:coreProperties>
</file>