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36D9-34B2-C5BE-046A-B08BB81EF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65FC2-51A1-913B-5026-33A6F80FA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614D-CC48-9639-3041-91B6975C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B5981-FFBB-4149-2D5B-7EB86F4F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F9BF-7B50-0E73-94EF-238E7B72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7CA0-B59E-A65E-B96D-ED687F34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94279-F4FD-8ACE-C951-AD7FE601A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D0A0-2A23-7CD6-571D-D4723592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3BAC3-AF82-85CF-9579-7989B635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4AA36-19A7-C454-7CC9-5CA5995F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29A27-8F4D-6E31-F75A-C746FDF81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B9851-463B-BBA3-D782-242108433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F3CA1-5FF7-337C-A84B-FF4089C1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9E9E-24C8-199D-EAEC-CEEB51DC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7BA5A-E2F7-A86F-A31F-830133EE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A505-E117-F28A-B604-F827A532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2FE7-B626-5EAA-EEFF-8490B3D2A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ACDB3-F085-E509-9559-F1900CF9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4DF4C-CFE7-7206-3751-2C09F534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FE3B-B733-46F4-7FA9-A6205C02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0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0026-AA1B-8882-B3B8-9CFC10F6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76614-82AB-268B-B79C-66E4B5FCF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33E7-32B2-8FD0-15D4-E033A294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7436D-E959-961A-8B44-687A63AC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71851-8424-9CC4-57B6-EAE913D0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1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C893-978B-7FD5-165D-09989EC3A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CF27-71DE-A42D-B419-C482739CC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5992D-C5CE-19CF-6DA7-C43C3E1A6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5AAD6-CE9E-E692-53A1-176463C7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C85E8-9EA2-DEBA-19DD-29F871721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E5DDC-E407-510F-ED75-9C592539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197C-0EBC-45D7-7ECA-85FCCCE4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8822E-862C-1E4E-0553-5BF76B51F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92C2D-16BD-DF6E-5C3F-6FDDAE4F0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C21CB-8D23-F2E9-5512-052014921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2ADED-7452-4153-8D98-0C47F0DCA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D2DB2-2758-9548-B648-8B3B6552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A318A-710D-BEC7-A9F5-5CF80A96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22479-1237-2394-2327-AE5F746E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D290-9242-1082-4537-35F8CABA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44C58-985C-8425-DCCD-EB215122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E3DD8-CE19-925E-589F-17A60A54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55D03-F224-78FC-C5D1-D94C2B4D5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6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6CBBB-414E-0DCB-6D09-E1A54DB4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267DB-F3B2-09C8-543F-7DF36B7D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12D59-FD4F-B4B6-641D-217C8460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7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0BBD-C87C-43C5-6B93-9E178B935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6A03-CCA1-507A-B8FE-5A55BEFE3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086CB-B168-5734-C987-AA57CD59C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23EF4-FB32-2465-CCAC-ADDAA553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4ED4C-04AD-41E4-792A-4D859BB9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BE44C-0E1B-9309-E740-9DBE8914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9B7E-FC52-25E0-29C2-92A18D0C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F020D-B26B-471A-2F2E-47E623446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E6014-85DE-2EC8-84C8-06567F37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E7F4B-FEA2-BF04-D2AD-608B4D97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329D7-C37F-9B8B-E758-DFC4F05B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7BAD4-0B18-8F65-CE73-273250E2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1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AABFD-E40A-8E8F-F260-0AD2147C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F3942-C914-FE15-F816-F258A7AF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2EA7D-E42C-C12E-F596-C93DD45F1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CDCBCB-4E74-41EF-850A-416E61CCDD9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63B7B-3CA0-9D08-89E0-0573DB38A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F556A-82B8-14C1-7D2C-0521A3EC8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DD721-C163-49D3-836D-5D7878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50E7-C92D-C35E-CE0B-1D4296017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40E96-A89D-D9D3-8F0F-DCE38FC08C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oster of a mission&#10;&#10;Description automatically generated with medium confidence">
            <a:extLst>
              <a:ext uri="{FF2B5EF4-FFF2-40B4-BE49-F238E27FC236}">
                <a16:creationId xmlns:a16="http://schemas.microsoft.com/office/drawing/2014/main" id="{B73E9BC7-22CB-189E-1534-5F097F514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2024-09-09T15:23:49Z</dcterms:created>
  <dcterms:modified xsi:type="dcterms:W3CDTF">2024-09-09T15:26:06Z</dcterms:modified>
</cp:coreProperties>
</file>