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2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636D9-34B2-C5BE-046A-B08BB81EF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E65FC2-51A1-913B-5026-33A6F80FA5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3614D-CC48-9639-3041-91B6975CA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DCBCB-4E74-41EF-850A-416E61CCDD9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B5981-FFBB-4149-2D5B-7EB86F4F6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EF9BF-7B50-0E73-94EF-238E7B726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D721-C163-49D3-836D-5D78780C0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665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57CA0-B59E-A65E-B96D-ED687F346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894279-F4FD-8ACE-C951-AD7FE601A3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5D0A0-2A23-7CD6-571D-D4723592A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DCBCB-4E74-41EF-850A-416E61CCDD9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3BAC3-AF82-85CF-9579-7989B6355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4AA36-19A7-C454-7CC9-5CA5995F5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D721-C163-49D3-836D-5D78780C0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78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029A27-8F4D-6E31-F75A-C746FDF81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B9851-463B-BBA3-D782-2421084336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F3CA1-5FF7-337C-A84B-FF4089C19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DCBCB-4E74-41EF-850A-416E61CCDD9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79E9E-24C8-199D-EAEC-CEEB51DC7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97BA5A-E2F7-A86F-A31F-830133EEE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D721-C163-49D3-836D-5D78780C0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22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1A505-E117-F28A-B604-F827A5320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F2FE7-B626-5EAA-EEFF-8490B3D2A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ACDB3-F085-E509-9559-F1900CF96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DCBCB-4E74-41EF-850A-416E61CCDD9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4DF4C-CFE7-7206-3751-2C09F5340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CFE3B-B733-46F4-7FA9-A6205C023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D721-C163-49D3-836D-5D78780C0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70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A0026-AA1B-8882-B3B8-9CFC10F63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876614-82AB-268B-B79C-66E4B5FCF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733E7-32B2-8FD0-15D4-E033A2942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DCBCB-4E74-41EF-850A-416E61CCDD9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7436D-E959-961A-8B44-687A63AC0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71851-8424-9CC4-57B6-EAE913D01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D721-C163-49D3-836D-5D78780C0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818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0C893-978B-7FD5-165D-09989EC3A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2CF27-71DE-A42D-B419-C482739CCF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05992D-C5CE-19CF-6DA7-C43C3E1A6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25AAD6-CE9E-E692-53A1-176463C76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DCBCB-4E74-41EF-850A-416E61CCDD9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AC85E8-9EA2-DEBA-19DD-29F871721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DE5DDC-E407-510F-ED75-9C592539E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D721-C163-49D3-836D-5D78780C0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5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D197C-0EBC-45D7-7ECA-85FCCCE44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98822E-862C-1E4E-0553-5BF76B51F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792C2D-16BD-DF6E-5C3F-6FDDAE4F0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5C21CB-8D23-F2E9-5512-0520149214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C2ADED-7452-4153-8D98-0C47F0DCA2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DD2DB2-2758-9548-B648-8B3B65523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DCBCB-4E74-41EF-850A-416E61CCDD9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CA318A-710D-BEC7-A9F5-5CF80A960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922479-1237-2394-2327-AE5F746E5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D721-C163-49D3-836D-5D78780C0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9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FD290-9242-1082-4537-35F8CABAC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A44C58-985C-8425-DCCD-EB2151224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DCBCB-4E74-41EF-850A-416E61CCDD9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CE3DD8-CE19-925E-589F-17A60A54C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055D03-F224-78FC-C5D1-D94C2B4D5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D721-C163-49D3-836D-5D78780C0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63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C6CBBB-414E-0DCB-6D09-E1A54DB40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DCBCB-4E74-41EF-850A-416E61CCDD9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F267DB-F3B2-09C8-543F-7DF36B7D1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E12D59-FD4F-B4B6-641D-217C84608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D721-C163-49D3-836D-5D78780C0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70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F0BBD-C87C-43C5-6B93-9E178B935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06A03-CCA1-507A-B8FE-5A55BEFE3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5086CB-B168-5734-C987-AA57CD59C2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423EF4-FB32-2465-CCAC-ADDAA5539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DCBCB-4E74-41EF-850A-416E61CCDD9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4ED4C-04AD-41E4-792A-4D859BB91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0BE44C-0E1B-9309-E740-9DBE8914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D721-C163-49D3-836D-5D78780C0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7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D9B7E-FC52-25E0-29C2-92A18D0C4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EF020D-B26B-471A-2F2E-47E6234465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AE6014-85DE-2EC8-84C8-06567F37A5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0E7F4B-FEA2-BF04-D2AD-608B4D97C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DCBCB-4E74-41EF-850A-416E61CCDD9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0329D7-C37F-9B8B-E758-DFC4F05BB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97BAD4-0B18-8F65-CE73-273250E2F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D721-C163-49D3-836D-5D78780C0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1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DAABFD-E40A-8E8F-F260-0AD2147CA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7F3942-C914-FE15-F816-F258A7AF5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2EA7D-E42C-C12E-F596-C93DD45F1A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CDCBCB-4E74-41EF-850A-416E61CCDD9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63B7B-3CA0-9D08-89E0-0573DB38AC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F556A-82B8-14C1-7D2C-0521A3EC82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4DD721-C163-49D3-836D-5D78780C0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03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650E7-C92D-C35E-CE0B-1D4296017C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640E96-A89D-D9D3-8F0F-DCE38FC08C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oster of a mission&#10;&#10;Description automatically generated with medium confidence">
            <a:extLst>
              <a:ext uri="{FF2B5EF4-FFF2-40B4-BE49-F238E27FC236}">
                <a16:creationId xmlns:a16="http://schemas.microsoft.com/office/drawing/2014/main" id="{B73E9BC7-22CB-189E-1534-5F097F5149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620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Marinelli</dc:creator>
  <cp:lastModifiedBy>Stephanie Marinelli</cp:lastModifiedBy>
  <cp:revision>1</cp:revision>
  <dcterms:created xsi:type="dcterms:W3CDTF">2024-09-09T15:23:49Z</dcterms:created>
  <dcterms:modified xsi:type="dcterms:W3CDTF">2024-09-09T15:26:06Z</dcterms:modified>
</cp:coreProperties>
</file>